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0"/>
  </p:notesMasterIdLst>
  <p:sldIdLst>
    <p:sldId id="256" r:id="rId2"/>
    <p:sldId id="257" r:id="rId3"/>
    <p:sldId id="258" r:id="rId4"/>
    <p:sldId id="261" r:id="rId5"/>
    <p:sldId id="263" r:id="rId6"/>
    <p:sldId id="274" r:id="rId7"/>
    <p:sldId id="277" r:id="rId8"/>
    <p:sldId id="280" r:id="rId9"/>
    <p:sldId id="259" r:id="rId10"/>
    <p:sldId id="264" r:id="rId11"/>
    <p:sldId id="265" r:id="rId12"/>
    <p:sldId id="262" r:id="rId13"/>
    <p:sldId id="275" r:id="rId14"/>
    <p:sldId id="276" r:id="rId15"/>
    <p:sldId id="260" r:id="rId16"/>
    <p:sldId id="278" r:id="rId17"/>
    <p:sldId id="279" r:id="rId18"/>
    <p:sldId id="281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22" y="-14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EB8BF-7064-4301-951A-DC869B7D9666}" type="datetimeFigureOut">
              <a:rPr lang="pl-PL" smtClean="0"/>
              <a:pPr/>
              <a:t>28.04.2021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ED9B2-4E2C-4CBD-AC8E-A1F854FE3600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ED9B2-4E2C-4CBD-AC8E-A1F854FE3600}" type="slidenum">
              <a:rPr lang="pl-PL" smtClean="0"/>
              <a:pPr/>
              <a:t>2</a:t>
            </a:fld>
            <a:endParaRPr lang="pl-P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 rogami zaokrąglonymi po przekątnej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E912600-5C99-4009-A82C-51B31D492A06}" type="datetimeFigureOut">
              <a:rPr lang="pl-PL" smtClean="0"/>
              <a:pPr/>
              <a:t>28.04.2021</a:t>
            </a:fld>
            <a:endParaRPr lang="pl-PL" dirty="0"/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01A7E10-0123-4B80-855D-1CE8106595A3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2" name="Symbol zastępczy stopki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pl-PL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912600-5C99-4009-A82C-51B31D492A06}" type="datetimeFigureOut">
              <a:rPr lang="pl-PL" smtClean="0"/>
              <a:pPr/>
              <a:t>28.04.2021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1A7E10-0123-4B80-855D-1CE8106595A3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912600-5C99-4009-A82C-51B31D492A06}" type="datetimeFigureOut">
              <a:rPr lang="pl-PL" smtClean="0"/>
              <a:pPr/>
              <a:t>28.04.2021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1A7E10-0123-4B80-855D-1CE8106595A3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912600-5C99-4009-A82C-51B31D492A06}" type="datetimeFigureOut">
              <a:rPr lang="pl-PL" smtClean="0"/>
              <a:pPr/>
              <a:t>28.04.2021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1A7E10-0123-4B80-855D-1CE8106595A3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E912600-5C99-4009-A82C-51B31D492A06}" type="datetimeFigureOut">
              <a:rPr lang="pl-PL" smtClean="0"/>
              <a:pPr/>
              <a:t>28.04.2021</a:t>
            </a:fld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01A7E10-0123-4B80-855D-1CE8106595A3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pl-PL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912600-5C99-4009-A82C-51B31D492A06}" type="datetimeFigureOut">
              <a:rPr lang="pl-PL" smtClean="0"/>
              <a:pPr/>
              <a:t>28.04.2021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01A7E10-0123-4B80-855D-1CE8106595A3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Prostokąt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912600-5C99-4009-A82C-51B31D492A06}" type="datetimeFigureOut">
              <a:rPr lang="pl-PL" smtClean="0"/>
              <a:pPr/>
              <a:t>28.04.2021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01A7E10-0123-4B80-855D-1CE8106595A3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912600-5C99-4009-A82C-51B31D492A06}" type="datetimeFigureOut">
              <a:rPr lang="pl-PL" smtClean="0"/>
              <a:pPr/>
              <a:t>28.04.2021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1A7E10-0123-4B80-855D-1CE8106595A3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912600-5C99-4009-A82C-51B31D492A06}" type="datetimeFigureOut">
              <a:rPr lang="pl-PL" smtClean="0"/>
              <a:pPr/>
              <a:t>28.04.2021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1A7E10-0123-4B80-855D-1CE8106595A3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9" name="Symbol zastępczy daty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E912600-5C99-4009-A82C-51B31D492A06}" type="datetimeFigureOut">
              <a:rPr lang="pl-PL" smtClean="0"/>
              <a:pPr/>
              <a:t>28.04.2021</a:t>
            </a:fld>
            <a:endParaRPr lang="pl-PL" dirty="0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01A7E10-0123-4B80-855D-1CE8106595A3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pl-PL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pl-PL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E912600-5C99-4009-A82C-51B31D492A06}" type="datetimeFigureOut">
              <a:rPr lang="pl-PL" smtClean="0"/>
              <a:pPr/>
              <a:t>28.04.2021</a:t>
            </a:fld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01A7E10-0123-4B80-855D-1CE8106595A3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pl-PL" dirty="0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 rogami zaokrąglonymi po przekątnej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pl-PL" dirty="0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EE912600-5C99-4009-A82C-51B31D492A06}" type="datetimeFigureOut">
              <a:rPr lang="pl-PL" smtClean="0"/>
              <a:pPr/>
              <a:t>28.04.2021</a:t>
            </a:fld>
            <a:endParaRPr lang="pl-PL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201A7E10-0123-4B80-855D-1CE8106595A3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newsflash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71600" y="692696"/>
            <a:ext cx="7772400" cy="1975104"/>
          </a:xfrm>
        </p:spPr>
        <p:txBody>
          <a:bodyPr/>
          <a:lstStyle/>
          <a:p>
            <a:r>
              <a:rPr lang="pl-PL" dirty="0" smtClean="0"/>
              <a:t>Moja pasja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583766" y="2996952"/>
            <a:ext cx="6560234" cy="1752600"/>
          </a:xfrm>
        </p:spPr>
        <p:txBody>
          <a:bodyPr/>
          <a:lstStyle/>
          <a:p>
            <a:r>
              <a:rPr lang="pl-PL" dirty="0" smtClean="0"/>
              <a:t>Zuzanna Kostka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7524328" y="263691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Fotografia</a:t>
            </a:r>
            <a:endParaRPr lang="pl-PL" dirty="0"/>
          </a:p>
        </p:txBody>
      </p:sp>
      <p:pic>
        <p:nvPicPr>
          <p:cNvPr id="7" name="Obraz 6" descr="zdjecie slajd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862030">
            <a:off x="875747" y="1760816"/>
            <a:ext cx="4528862" cy="3399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pole tekstowe 7"/>
          <p:cNvSpPr txBox="1"/>
          <p:nvPr/>
        </p:nvSpPr>
        <p:spPr>
          <a:xfrm>
            <a:off x="179512" y="6093296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Bahnschrift SemiLight" pitchFamily="34" charset="0"/>
              </a:rPr>
              <a:t>Zdjęcie-20.04.2021r, moje zdjęcie</a:t>
            </a:r>
            <a:endParaRPr lang="pl-PL" dirty="0">
              <a:latin typeface="Bahnschrift SemiLight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lh3.googleusercontent.com/pw/ACtC-3c8FMtK8Ox6aWWZNj1CzcCqBRc2obat7vAUvqK9oOR9UqmHuC0s8hnUI6a8B_QmYx84AUHigavzJG8_1Q3p8t4S40nlVXQ4ZzENZYJVOLuIyU1XkrNne8G0WWj6GXgu5nxsG_GJgWdUhOY04l5ADRjW=w625-h833-no?authuser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24944"/>
            <a:ext cx="2634444" cy="3511187"/>
          </a:xfrm>
          <a:prstGeom prst="rect">
            <a:avLst/>
          </a:prstGeom>
          <a:noFill/>
        </p:spPr>
      </p:pic>
      <p:pic>
        <p:nvPicPr>
          <p:cNvPr id="21510" name="Picture 6" descr="https://lh3.googleusercontent.com/pw/ACtC-3c5ZbKkhmNsAYiXMAfCvZiiyaiLORfy56EE-TqvxS30cf70RyFRNIn1Tr9BIUN2yn2ZxNVAdG7DzvJR9gPnDONr1ewjUTUUrAftodcLs1b7af0x_42X7XwbMZa9lfiJKvL9q_Dq0b-oiXNybB-0nUN0=w625-h833-no?authuser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132856"/>
            <a:ext cx="2485270" cy="3312368"/>
          </a:xfrm>
          <a:prstGeom prst="rect">
            <a:avLst/>
          </a:prstGeom>
          <a:noFill/>
        </p:spPr>
      </p:pic>
      <p:pic>
        <p:nvPicPr>
          <p:cNvPr id="21512" name="Picture 8" descr="https://lh3.googleusercontent.com/pw/ACtC-3dPimPQOm-p5YLCJfgmMOpGPzXOi1BKPgVRcoCNbSU1te0FeDcZ3lCM5c_bKMgAeofIClD1cIUvBBMP-l8sd554gQQTJDfX1O73TGLXUuHkI7XiSDjEmZWfGwsX3m848LSJ87NIYsvOb6xYSAwfiUzh=w625-h833-no?authuser=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764704"/>
            <a:ext cx="2334839" cy="3111874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1763688" y="476672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Bahnschrift SemiLight" pitchFamily="34" charset="0"/>
              </a:rPr>
              <a:t>Zdjęcie-6.08.2020r, zdjęcie zwierząt na wsi</a:t>
            </a:r>
            <a:endParaRPr lang="pl-PL" dirty="0">
              <a:latin typeface="Bahnschrift SemiLight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lh3.googleusercontent.com/pw/ACtC-3erLdrYhdc3fWdSsnlabgoQmhz_5flTEnS5jNw37j_fsinWtr4LMd4sE-YeC53lze6XubpAz5LlpZEwgrGGidx2xqhRjCnw4ZgJ3wHuVgRkS_IBzNz-FqeOw4DzumpuEAXgenPIEYJLX6dSYtWbBoZO=w625-h833-no?authuser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3285578" cy="4379019"/>
          </a:xfrm>
          <a:prstGeom prst="rect">
            <a:avLst/>
          </a:prstGeom>
          <a:noFill/>
        </p:spPr>
      </p:pic>
      <p:pic>
        <p:nvPicPr>
          <p:cNvPr id="9" name="Picture 12" descr="https://lh3.googleusercontent.com/pw/ACtC-3enGSue-W-dn-akjDO-KOqhn_SCF08yhIYNQS4BlXSg4Xq491enieQgMBFchTo0YFMzCLGwL7RBLIYz8qDmqoWZCNxuILQYUMARN0gUogHEgrz59-V5re9SmRSvuL3wFVvADVdzKm_tquV5L0nq9L_l=w625-h833-no?authuser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628800"/>
            <a:ext cx="3136522" cy="4180357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3059832" y="692696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Bahnschrift SemiLight" pitchFamily="34" charset="0"/>
              </a:rPr>
              <a:t>Zdjęcia-6.08.2020r,zdjęcie zwierząt na wsi</a:t>
            </a:r>
            <a:endParaRPr lang="pl-PL" dirty="0">
              <a:latin typeface="Bahnschrift SemiLight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pl-PL" dirty="0" smtClean="0">
                <a:latin typeface="Bahnschrift SemiLight" pitchFamily="34" charset="0"/>
              </a:rPr>
              <a:t>Przerabianie zdjęć </a:t>
            </a:r>
            <a:endParaRPr lang="pl-PL" dirty="0">
              <a:latin typeface="Bahnschrift SemiLight" pitchFamily="34" charset="0"/>
            </a:endParaRPr>
          </a:p>
        </p:txBody>
      </p:sp>
      <p:pic>
        <p:nvPicPr>
          <p:cNvPr id="6" name="Symbol zastępczy zawartości 5" descr="IMG_20200803_16393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2780928"/>
            <a:ext cx="2651336" cy="3535114"/>
          </a:xfrm>
        </p:spPr>
      </p:pic>
      <p:pic>
        <p:nvPicPr>
          <p:cNvPr id="7" name="Symbol zastępczy zawartości 6" descr="IMG_20200803_17172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92080" y="2852936"/>
            <a:ext cx="2656620" cy="3501008"/>
          </a:xfrm>
        </p:spPr>
      </p:pic>
      <p:sp>
        <p:nvSpPr>
          <p:cNvPr id="8" name="pole tekstowe 7"/>
          <p:cNvSpPr txBox="1"/>
          <p:nvPr/>
        </p:nvSpPr>
        <p:spPr>
          <a:xfrm>
            <a:off x="1115616" y="1484784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Bahnschrift SemiLight" pitchFamily="34" charset="0"/>
              </a:rPr>
              <a:t>W 2020 roku zainteresowałam się grafiką zdjęć. Przez długi czas szukałam aplikacji, która byłaby darmowa oraz przyjazna dla mnie.  W tym momencie mam już swoja ulubioną.</a:t>
            </a:r>
            <a:endParaRPr lang="pl-PL" dirty="0">
              <a:latin typeface="Bahnschrift SemiLight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899592" y="249289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Przed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5292080" y="256490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Po</a:t>
            </a:r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2987824" y="630932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Bahnschrift SemiLight" pitchFamily="34" charset="0"/>
              </a:rPr>
              <a:t>Zdjęcie-26.07.2020r, zdjęcie koni</a:t>
            </a:r>
            <a:endParaRPr lang="pl-PL" dirty="0">
              <a:latin typeface="Bahnschrift SemiLight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lh3.googleusercontent.com/pw/ACtC-3dcTjubB0db21p8dbwd-DWyoAOvn-BbKQWacNujs7Yyi0eWr_n7VW_jGBEl82d00G2tsot3XdnQQ9y5wdJx7uvAM-jn4Ak-vmXWPXlPd0vKk9If-6KKqmvFekvrl9DDGV6Tt0YUPIZwmKdbSfJK25AY=w678-h903-no?authuser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96752"/>
            <a:ext cx="3312368" cy="4418122"/>
          </a:xfrm>
          <a:prstGeom prst="rect">
            <a:avLst/>
          </a:prstGeom>
          <a:noFill/>
        </p:spPr>
      </p:pic>
      <p:pic>
        <p:nvPicPr>
          <p:cNvPr id="7172" name="Picture 4" descr="https://lh3.googleusercontent.com/pw/ACtC-3eWlm-iTqebyEo9Svqw4kT9ZaCkR5mEHrbbM9IaOS-iQ27Cm61pAujK22Xfhfct7SMyjzQCt4otzWJgct1PYl-YfhxdYzpBbRonHx0v80GV88o4-T_qeuzAaWXhI4kKvrw5L6W2KBT96XN_LPFn6lnP=w678-h903-no?authuser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196752"/>
            <a:ext cx="3274888" cy="4368131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2627784" y="260648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Bahnschrift SemiLight" pitchFamily="34" charset="0"/>
              </a:rPr>
              <a:t>Zdjęcie-5.10.2021r,</a:t>
            </a:r>
          </a:p>
          <a:p>
            <a:pPr algn="ctr"/>
            <a:r>
              <a:rPr lang="pl-PL" dirty="0" smtClean="0">
                <a:latin typeface="Bahnschrift SemiLight" pitchFamily="34" charset="0"/>
              </a:rPr>
              <a:t>Zdjęcie krzewów</a:t>
            </a:r>
            <a:endParaRPr lang="pl-PL" dirty="0">
              <a:latin typeface="Bahnschrift SemiLight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043608" y="90872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Bahnschrift SemiLight" pitchFamily="34" charset="0"/>
              </a:rPr>
              <a:t>Przed</a:t>
            </a:r>
            <a:endParaRPr lang="pl-PL" dirty="0">
              <a:latin typeface="Bahnschrift SemiLight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4860032" y="90872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Bahnschrift SemiLight" pitchFamily="34" charset="0"/>
              </a:rPr>
              <a:t>Po</a:t>
            </a:r>
            <a:endParaRPr lang="pl-PL" dirty="0">
              <a:latin typeface="Bahnschrift SemiLight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lh3.googleusercontent.com/pw/ACtC-3eSyNvqPrIHBsxl9j9XSbOrbtN493T4BAjSHyTwfndat80qNfozpkQPErjMNO8UudDqoH3zVvIuhxl-WcO2GNZVm1vWqdgGJQA8Y2UItm838tgECgWRE22EGJf7bDaB1Aamv60iSvkELeLlj64b69jR=w1065-h903-no?authuser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548680"/>
            <a:ext cx="4071516" cy="3452187"/>
          </a:xfrm>
          <a:prstGeom prst="rect">
            <a:avLst/>
          </a:prstGeom>
          <a:noFill/>
        </p:spPr>
      </p:pic>
      <p:pic>
        <p:nvPicPr>
          <p:cNvPr id="4100" name="Picture 4" descr="https://lh3.googleusercontent.com/pw/ACtC-3evYjcyPHqVQGOGF1O5E_mUJ2WuthbWEjFpobux-3P2Ws4FgLHdJe6xrqn2wZTL7NK7qbnbq5jBfM2TP4rvodJ2qWjuWjln_0rHR8IHmR0jwxjqujCO50ZZekupCag8aOZh9SvNx5JqJtLJt8P_nwDO=w678-h903-no?authuser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844824"/>
            <a:ext cx="3603910" cy="4806988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2267744" y="836712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Bahnschrift SemiLight" pitchFamily="34" charset="0"/>
              </a:rPr>
              <a:t>Zdjęcie-26.07.2020r,</a:t>
            </a:r>
          </a:p>
          <a:p>
            <a:pPr algn="ctr"/>
            <a:r>
              <a:rPr lang="pl-PL" dirty="0" smtClean="0">
                <a:latin typeface="Bahnschrift SemiLight" pitchFamily="34" charset="0"/>
              </a:rPr>
              <a:t>Zdjęcie koni</a:t>
            </a:r>
            <a:endParaRPr lang="pl-PL" dirty="0">
              <a:latin typeface="Bahnschrift SemiLight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23528" y="630932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Przed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4427984" y="371703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Po</a:t>
            </a:r>
            <a:endParaRPr lang="pl-PL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latin typeface="Bahnschrift SemiLight" pitchFamily="34" charset="0"/>
              </a:rPr>
              <a:t>Pierwsze próby wykonania sesji zdjęciowej</a:t>
            </a:r>
            <a:endParaRPr lang="pl-PL" dirty="0">
              <a:latin typeface="Bahnschrift SemiLight" pitchFamily="3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>
                <a:latin typeface="Bahnschrift SemiLight" pitchFamily="34" charset="0"/>
              </a:rPr>
              <a:t>Mając 13 lat podjęłam się wykonania sesji reportażowej z roczku mojej kuzynki.</a:t>
            </a:r>
            <a:endParaRPr lang="pl-PL" dirty="0">
              <a:latin typeface="Bahnschrift SemiLight" pitchFamily="34" charset="0"/>
            </a:endParaRPr>
          </a:p>
        </p:txBody>
      </p:sp>
      <p:pic>
        <p:nvPicPr>
          <p:cNvPr id="3074" name="Picture 2" descr="https://scontent.fktw5-1.fna.fbcdn.net/v/t1.15752-9/p1080x2048/158432683_2906860549559499_5953217885796761381_n.jpg?_nc_cat=104&amp;ccb=1-3&amp;_nc_sid=ae9488&amp;_nc_ohc=jAj3DjDDgggAX_qK3bi&amp;_nc_ht=scontent.fktw5-1.fna&amp;tp=6&amp;oh=8917d10e9d3a99deba0b019129b17a74&amp;oe=609D8D7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7001" b="27001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251520" y="4509120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Bahnschrift SemiLight" pitchFamily="34" charset="0"/>
              </a:rPr>
              <a:t>Zdjęcie-7.03.2021r</a:t>
            </a:r>
            <a:r>
              <a:rPr lang="pl-PL" dirty="0" smtClean="0">
                <a:latin typeface="Bahnschrift SemiLight" pitchFamily="34" charset="0"/>
              </a:rPr>
              <a:t>,</a:t>
            </a:r>
          </a:p>
          <a:p>
            <a:pPr algn="ctr"/>
            <a:r>
              <a:rPr lang="pl-PL" dirty="0" smtClean="0">
                <a:latin typeface="Bahnschrift SemiLight" pitchFamily="34" charset="0"/>
              </a:rPr>
              <a:t>Roczek Kuzynki</a:t>
            </a:r>
          </a:p>
          <a:p>
            <a:endParaRPr lang="pl-PL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content.fktw5-1.fna.fbcdn.net/v/t1.15752-0/p280x280/167361011_502243291140803_8595631583704695526_n.jpg?_nc_cat=103&amp;ccb=1-3&amp;_nc_sid=ae9488&amp;_nc_ohc=SvWRdGNRBJkAX_6SSLK&amp;_nc_ht=scontent.fktw5-1.fna&amp;tp=6&amp;oh=c7b144c535b84033d1a63f8a9cf121b1&amp;oe=60812D8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4860540" cy="3240360"/>
          </a:xfrm>
          <a:prstGeom prst="rect">
            <a:avLst/>
          </a:prstGeom>
          <a:noFill/>
        </p:spPr>
      </p:pic>
      <p:pic>
        <p:nvPicPr>
          <p:cNvPr id="2052" name="Picture 4" descr="https://scontent.fktw5-1.fna.fbcdn.net/v/t1.15752-0/p280x280/166401796_2967917660154257_294578026135456940_n.jpg?_nc_cat=101&amp;ccb=1-3&amp;_nc_sid=ae9488&amp;_nc_ohc=QYQfwdBTsQ4AX9skMPo&amp;_nc_ht=scontent.fktw5-1.fna&amp;tp=6&amp;oh=5482194975b73fe48cb1adcda38367c6&amp;oe=60A41C3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645024"/>
            <a:ext cx="4432548" cy="2955032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5652120" y="692696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Bahnschrift SemiLight" pitchFamily="34" charset="0"/>
              </a:rPr>
              <a:t>Zdjęcia-7.03.2021r,</a:t>
            </a:r>
          </a:p>
          <a:p>
            <a:pPr algn="ctr"/>
            <a:r>
              <a:rPr lang="pl-PL" dirty="0" smtClean="0">
                <a:latin typeface="Bahnschrift SemiLight" pitchFamily="34" charset="0"/>
              </a:rPr>
              <a:t>Roczek Kuzynki</a:t>
            </a:r>
          </a:p>
          <a:p>
            <a:endParaRPr lang="pl-PL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.fktw5-1.fna.fbcdn.net/v/t1.15752-9/s960x960/163178710_560641964911999_94820450608066325_n.jpg?_nc_cat=106&amp;ccb=1-3&amp;_nc_sid=ae9488&amp;_nc_ohc=lqF_o6Wp52gAX_ACGut&amp;_nc_oc=AQm05vyNb-XaOwGGJafRGpXMdvTnF0iTfPThOSpqjjNxzF2mKeNEJmXqxsDFSihXmFo&amp;_nc_ht=scontent.fktw5-1.fna&amp;tp=7&amp;oh=ed117ddb6e883bda81b684be95fbde28&amp;oe=60A669B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3528392" cy="3902369"/>
          </a:xfrm>
          <a:prstGeom prst="rect">
            <a:avLst/>
          </a:prstGeom>
          <a:noFill/>
        </p:spPr>
      </p:pic>
      <p:pic>
        <p:nvPicPr>
          <p:cNvPr id="1029" name="Picture 5" descr="https://scontent.fktw5-1.fna.fbcdn.net/v/t1.15752-0/p280x280/167584741_515322049872434_8554651376809141431_n.jpg?_nc_cat=102&amp;ccb=1-3&amp;_nc_sid=ae9488&amp;_nc_ohc=wL9Xpt19cKAAX-Rz1jT&amp;_nc_ht=scontent.fktw5-1.fna&amp;tp=6&amp;oh=90784601d1202034d44d5aadc2583b3d&amp;oe=60A655F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429000"/>
            <a:ext cx="4468552" cy="2979035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3923928" y="83671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Bahnschrift SemiLight" pitchFamily="34" charset="0"/>
              </a:rPr>
              <a:t>Zdjęcia-7.03.2021r,</a:t>
            </a:r>
          </a:p>
          <a:p>
            <a:pPr algn="ctr"/>
            <a:r>
              <a:rPr lang="pl-PL" dirty="0" smtClean="0">
                <a:latin typeface="Bahnschrift SemiLight" pitchFamily="34" charset="0"/>
              </a:rPr>
              <a:t>Roczek Kuzynki</a:t>
            </a:r>
            <a:endParaRPr lang="pl-PL" dirty="0">
              <a:latin typeface="Bahnschrift SemiLight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Bahnschrift SemiLight" pitchFamily="34" charset="0"/>
              </a:rPr>
              <a:t>Kontynuacja mojej pasji</a:t>
            </a:r>
            <a:endParaRPr lang="pl-PL" dirty="0">
              <a:latin typeface="Bahnschrift SemiLight" pitchFamily="34" charset="0"/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4121640"/>
          </a:xfrm>
        </p:spPr>
        <p:txBody>
          <a:bodyPr>
            <a:normAutofit/>
          </a:bodyPr>
          <a:lstStyle/>
          <a:p>
            <a:pPr algn="ctr"/>
            <a:r>
              <a:rPr lang="pl-PL" sz="1800" dirty="0" smtClean="0">
                <a:latin typeface="Bahnschrift SemiLight" pitchFamily="34" charset="0"/>
              </a:rPr>
              <a:t>Ze względu na sytuacje, która zaistniała w naszym kraju, rozwijanie mojej pasji jest utrudnione. Jednak nie zamierzam rezygnować z rozwijania swoich zainteresowań jakimi są:</a:t>
            </a:r>
          </a:p>
          <a:p>
            <a:pPr algn="ctr"/>
            <a:r>
              <a:rPr lang="pl-PL" sz="1800" dirty="0" smtClean="0">
                <a:latin typeface="Bahnschrift SemiLight" pitchFamily="34" charset="0"/>
              </a:rPr>
              <a:t>-Taniec,</a:t>
            </a:r>
          </a:p>
          <a:p>
            <a:pPr algn="ctr"/>
            <a:r>
              <a:rPr lang="pl-PL" sz="1800" dirty="0" smtClean="0">
                <a:latin typeface="Bahnschrift SemiLight" pitchFamily="34" charset="0"/>
              </a:rPr>
              <a:t>-fotografia.</a:t>
            </a:r>
          </a:p>
          <a:p>
            <a:pPr algn="ctr"/>
            <a:r>
              <a:rPr lang="pl-PL" sz="1800" dirty="0" smtClean="0">
                <a:latin typeface="Bahnschrift SemiLight" pitchFamily="34" charset="0"/>
              </a:rPr>
              <a:t>W tej prezentacji skupiłam się tylko na jednej z pasji.</a:t>
            </a:r>
          </a:p>
          <a:p>
            <a:pPr algn="ctr"/>
            <a:r>
              <a:rPr lang="pl-PL" sz="1800" dirty="0" smtClean="0">
                <a:latin typeface="Bahnschrift SemiLight" pitchFamily="34" charset="0"/>
              </a:rPr>
              <a:t>Dziękuję za uwagę</a:t>
            </a:r>
            <a:endParaRPr lang="pl-PL" sz="1800" dirty="0">
              <a:latin typeface="Bahnschrift SemiLight" pitchFamily="34" charset="0"/>
            </a:endParaRPr>
          </a:p>
        </p:txBody>
      </p:sp>
      <p:pic>
        <p:nvPicPr>
          <p:cNvPr id="32770" name="Picture 2" descr="https://lh3.googleusercontent.com/pw/ACtC-3eqeq0cZ656yj_kihXNwCylCVYafm2wg79x83aM3AKMbnTOnmWoHRukTPBczBKzJd1DslTgPx7h357zhujmtFLBeovw8RK__4Im9qx6hV22dA6208E6CSTt6ExmeIT7Kk27IAktJrnbP9ppMByZTF9_=w678-h903-no?authuser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82" y="764704"/>
            <a:ext cx="3994968" cy="5328592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1115616" y="6165304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Bahnschrift SemiLight" pitchFamily="34" charset="0"/>
              </a:rPr>
              <a:t>Zdjęcie-25.09.2019r,</a:t>
            </a:r>
          </a:p>
          <a:p>
            <a:pPr algn="ctr"/>
            <a:r>
              <a:rPr lang="pl-PL" dirty="0" smtClean="0">
                <a:latin typeface="Bahnschrift SemiLight" pitchFamily="34" charset="0"/>
              </a:rPr>
              <a:t>Zdjęcie na konkurs</a:t>
            </a:r>
            <a:endParaRPr lang="pl-PL" dirty="0">
              <a:latin typeface="Bahnschrift SemiLight" pitchFamily="34" charset="0"/>
            </a:endParaRPr>
          </a:p>
        </p:txBody>
      </p:sp>
    </p:spTree>
  </p:cSld>
  <p:clrMapOvr>
    <a:masterClrMapping/>
  </p:clrMapOvr>
  <p:transition spd="slow"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59832" y="4293096"/>
            <a:ext cx="5486400" cy="664536"/>
          </a:xfrm>
        </p:spPr>
        <p:txBody>
          <a:bodyPr/>
          <a:lstStyle/>
          <a:p>
            <a:r>
              <a:rPr lang="pl-PL" dirty="0" smtClean="0">
                <a:latin typeface="Bahnschrift SemiLight" pitchFamily="34" charset="0"/>
              </a:rPr>
              <a:t>Historia</a:t>
            </a:r>
            <a:endParaRPr lang="pl-PL" dirty="0">
              <a:latin typeface="Bahnschrift SemiLight" pitchFamily="3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323528" y="4869160"/>
            <a:ext cx="8294712" cy="1504039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Bahnschrift SemiLight" pitchFamily="34" charset="0"/>
              </a:rPr>
              <a:t>Kontakt z fotografią miałam od </a:t>
            </a:r>
            <a:r>
              <a:rPr lang="pl-PL" dirty="0" err="1" smtClean="0">
                <a:latin typeface="Bahnschrift SemiLight" pitchFamily="34" charset="0"/>
              </a:rPr>
              <a:t>kad</a:t>
            </a:r>
            <a:r>
              <a:rPr lang="pl-PL" dirty="0" smtClean="0">
                <a:latin typeface="Bahnschrift SemiLight" pitchFamily="34" charset="0"/>
              </a:rPr>
              <a:t> pamiętam. Pierwsze zdjęcia wykonywałam aparatem cioci pod jej okiem . Uczestniczyłam w wielu profesjonalnych sesjach zdjęciowych, na których chętnie słuchałam wskazówek jak wykonać prawidłowo zdęcia. Początkowo robiłam zdjęcie telefonem komórkowym.  Na moje   9 urodziny otrzymałam swój pierwszy aparat fotograficzny firmy Kodak. Niestety długo się nim nie nacieszyłam , ponieważ był uszkodzony musiał iść do reklamacji. Obecnie korzystam z tego samego modelu aparatu firmy Kodak. </a:t>
            </a:r>
            <a:endParaRPr lang="pl-PL" dirty="0">
              <a:latin typeface="Bahnschrift SemiLight" pitchFamily="34" charset="0"/>
            </a:endParaRPr>
          </a:p>
        </p:txBody>
      </p:sp>
      <p:pic>
        <p:nvPicPr>
          <p:cNvPr id="5" name="Symbol zastępczy obrazu 4" descr="IMG_20200727_152659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7165" b="16220"/>
          <a:stretch>
            <a:fillRect/>
          </a:stretch>
        </p:blipFill>
        <p:spPr>
          <a:xfrm>
            <a:off x="467544" y="255638"/>
            <a:ext cx="8155632" cy="4074494"/>
          </a:xfrm>
        </p:spPr>
      </p:pic>
      <p:sp>
        <p:nvSpPr>
          <p:cNvPr id="6" name="pole tekstowe 5"/>
          <p:cNvSpPr txBox="1"/>
          <p:nvPr/>
        </p:nvSpPr>
        <p:spPr>
          <a:xfrm>
            <a:off x="0" y="4005064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Bahnschrift SemiLight" pitchFamily="34" charset="0"/>
              </a:rPr>
              <a:t>Zdjęcie-13.07.2021r,</a:t>
            </a:r>
          </a:p>
          <a:p>
            <a:pPr algn="ctr"/>
            <a:r>
              <a:rPr lang="pl-PL" dirty="0" smtClean="0">
                <a:latin typeface="Bahnschrift SemiLight" pitchFamily="34" charset="0"/>
              </a:rPr>
              <a:t>Zdjęcie krajobrazu w Mnikowie</a:t>
            </a:r>
            <a:endParaRPr lang="pl-PL" dirty="0">
              <a:latin typeface="Bahnschrift SemiLight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59832" y="4725144"/>
            <a:ext cx="5486400" cy="664536"/>
          </a:xfrm>
        </p:spPr>
        <p:txBody>
          <a:bodyPr/>
          <a:lstStyle/>
          <a:p>
            <a:r>
              <a:rPr lang="pl-PL" dirty="0" smtClean="0">
                <a:latin typeface="Bahnschrift SemiLight" pitchFamily="34" charset="0"/>
              </a:rPr>
              <a:t>Zdjęcia natury</a:t>
            </a:r>
            <a:endParaRPr lang="pl-PL" dirty="0">
              <a:latin typeface="Bahnschrift SemiLight" pitchFamily="3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>
                <a:latin typeface="Bahnschrift SemiLight" pitchFamily="34" charset="0"/>
              </a:rPr>
              <a:t>To właśnie ich mam najwięcej , gdyż uważam, że jest je  najłatwiej wykonać.</a:t>
            </a:r>
            <a:endParaRPr lang="pl-PL" dirty="0">
              <a:latin typeface="Bahnschrift SemiLight" pitchFamily="34" charset="0"/>
            </a:endParaRPr>
          </a:p>
        </p:txBody>
      </p:sp>
      <p:pic>
        <p:nvPicPr>
          <p:cNvPr id="7" name="Symbol zastępczy obrazu 6" descr="IMG_20200802_16334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b="22497"/>
          <a:stretch>
            <a:fillRect/>
          </a:stretch>
        </p:blipFill>
        <p:spPr>
          <a:xfrm>
            <a:off x="611560" y="260648"/>
            <a:ext cx="8064896" cy="4688571"/>
          </a:xfrm>
        </p:spPr>
      </p:pic>
      <p:sp>
        <p:nvSpPr>
          <p:cNvPr id="5" name="pole tekstowe 4"/>
          <p:cNvSpPr txBox="1"/>
          <p:nvPr/>
        </p:nvSpPr>
        <p:spPr>
          <a:xfrm>
            <a:off x="-252536" y="4581128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Zdjęcie-26.08.2020r,</a:t>
            </a:r>
          </a:p>
          <a:p>
            <a:pPr algn="ctr"/>
            <a:r>
              <a:rPr lang="pl-PL" dirty="0" smtClean="0"/>
              <a:t>Obóz w Szczyrku</a:t>
            </a:r>
            <a:endParaRPr lang="pl-PL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pl-PL" dirty="0" smtClean="0">
                <a:latin typeface="Bahnschrift SemiLight" pitchFamily="34" charset="0"/>
              </a:rPr>
              <a:t>Oto część z moich zdjęć:</a:t>
            </a:r>
            <a:endParaRPr lang="pl-PL" dirty="0">
              <a:latin typeface="Bahnschrift SemiLight" pitchFamily="34" charset="0"/>
            </a:endParaRPr>
          </a:p>
        </p:txBody>
      </p:sp>
      <p:pic>
        <p:nvPicPr>
          <p:cNvPr id="18435" name="Picture 3" descr="E:\zdjęcia\IMG_20200916_0651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916832"/>
            <a:ext cx="3276034" cy="4368045"/>
          </a:xfrm>
          <a:prstGeom prst="rect">
            <a:avLst/>
          </a:prstGeom>
          <a:noFill/>
        </p:spPr>
      </p:pic>
      <p:pic>
        <p:nvPicPr>
          <p:cNvPr id="11" name="Picture 6" descr="https://lh3.googleusercontent.com/pw/ACtC-3fGXPv2xDYCSkTy7XHzTNmxKKFcr57ubhy1xx-mE3sifdmB_z9srGge3GNyK_TOK0WYKYncMJii8YSE7XNaeUPqiZ323W8vU5QESZd0Kdm6sNB1vDFlpf9m4K9yE8fmy0f8cL0YXUYXyEwTsAINSTEc=w1110-h833-no?authuser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41955" y="2390493"/>
            <a:ext cx="4357507" cy="3266169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4932040" y="5934670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Bahnschrift SemiLight" pitchFamily="34" charset="0"/>
              </a:rPr>
              <a:t>Zdjęcie-17.09.2021r,</a:t>
            </a:r>
          </a:p>
          <a:p>
            <a:pPr algn="ctr"/>
            <a:r>
              <a:rPr lang="pl-PL" dirty="0" smtClean="0">
                <a:latin typeface="Bahnschrift SemiLight" pitchFamily="34" charset="0"/>
              </a:rPr>
              <a:t>Zachód słońca na moim osiedlu</a:t>
            </a:r>
            <a:endParaRPr lang="pl-PL" dirty="0">
              <a:latin typeface="Bahnschrift SemiLight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475656" y="5805264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Bahnschrift SemiLight" pitchFamily="34" charset="0"/>
              </a:rPr>
              <a:t>Zdjęcie-20.07.2021r,</a:t>
            </a:r>
          </a:p>
          <a:p>
            <a:pPr algn="ctr"/>
            <a:r>
              <a:rPr lang="pl-PL" dirty="0" smtClean="0">
                <a:latin typeface="Bahnschrift SemiLight" pitchFamily="34" charset="0"/>
              </a:rPr>
              <a:t>Zdjęcie chmur w Mnikowie</a:t>
            </a:r>
            <a:endParaRPr lang="pl-PL" dirty="0">
              <a:latin typeface="Bahnschrift SemiLight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484" name="Picture 4" descr="https://lh3.googleusercontent.com/pw/ACtC-3eh8e_n29RfqNTJnP0NJMFm7Jg_OlwJID6xKOIKZn1piVih6CY42_bQTyUWeXGvKlDGv8L69zHO-aFLEILaZwYsA5BxI4tKf_NayluvpP7Q9lMaONyY0B9YuYov6wG66k0ThK3PAlR8aGiP2fO5wG1J=w625-h833-no?authuser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32656"/>
            <a:ext cx="2655796" cy="3539645"/>
          </a:xfrm>
          <a:prstGeom prst="rect">
            <a:avLst/>
          </a:prstGeom>
          <a:noFill/>
        </p:spPr>
      </p:pic>
      <p:pic>
        <p:nvPicPr>
          <p:cNvPr id="20488" name="Picture 8" descr="https://lh3.googleusercontent.com/pw/ACtC-3fFcJJ3NrPu2a49jtlTWV8PQW8riApkjrwifB4XTSUQP5qdrOsOLbFW0zhAYHUOSf3V2jLzcnAPrvSyBffTxFOIPAxmF0c1UMJ1EhAMLJzgWET4fX2SFcg4Q9PG3APubVK8N20BWLiCd-oarURXPgJX=w625-h833-no?authuser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628800"/>
            <a:ext cx="2485271" cy="3312368"/>
          </a:xfrm>
          <a:prstGeom prst="rect">
            <a:avLst/>
          </a:prstGeom>
          <a:noFill/>
        </p:spPr>
      </p:pic>
      <p:pic>
        <p:nvPicPr>
          <p:cNvPr id="10" name="Picture 2" descr="E:\zdjęcia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996952"/>
            <a:ext cx="2484329" cy="3312439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611560" y="602128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Bahnschrift SemiLight" pitchFamily="34" charset="0"/>
              </a:rPr>
              <a:t>Zdjęcie-30.09.2021r,</a:t>
            </a:r>
          </a:p>
          <a:p>
            <a:r>
              <a:rPr lang="pl-PL" dirty="0" smtClean="0">
                <a:latin typeface="Bahnschrift SemiLight" pitchFamily="34" charset="0"/>
              </a:rPr>
              <a:t>Zdjęcie na konkurs</a:t>
            </a:r>
            <a:endParaRPr lang="pl-PL" dirty="0">
              <a:latin typeface="Bahnschrift SemiLight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563888" y="4941168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Bahnschrift SemiLight" pitchFamily="34" charset="0"/>
              </a:rPr>
              <a:t>Zdjęcie-21.07.2021,</a:t>
            </a:r>
          </a:p>
          <a:p>
            <a:pPr algn="ctr"/>
            <a:r>
              <a:rPr lang="pl-PL" dirty="0" smtClean="0">
                <a:latin typeface="Bahnschrift SemiLight" pitchFamily="34" charset="0"/>
              </a:rPr>
              <a:t>Zdjęcie szyszek</a:t>
            </a:r>
            <a:endParaRPr lang="pl-PL" dirty="0">
              <a:latin typeface="Bahnschrift SemiLight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6084168" y="3861048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Bahnschrift SemiLight" pitchFamily="34" charset="0"/>
              </a:rPr>
              <a:t>Zdjęcie-25.07.2021r,</a:t>
            </a:r>
          </a:p>
          <a:p>
            <a:pPr algn="ctr"/>
            <a:r>
              <a:rPr lang="pl-PL" dirty="0" smtClean="0">
                <a:latin typeface="Bahnschrift SemiLight" pitchFamily="34" charset="0"/>
              </a:rPr>
              <a:t>Pszenica</a:t>
            </a:r>
            <a:endParaRPr lang="pl-PL" dirty="0">
              <a:latin typeface="Bahnschrift SemiLight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lh3.googleusercontent.com/pw/ACtC-3c-k42_tJ73wCzyu0Ful4bB8Nt89q8BPPYsFZjg1JuhXbT0f1rXGYI7D2UQeg7o6wjA3gFRC5k__0GFwU-dfNbztgQxyaqU4HQCvkL-of9W_pbffunt5yQ-V8Gu9cShxNa96c5UAShjLPOdXj_RXy-1=w625-h833-no?authuser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2304256" cy="3071112"/>
          </a:xfrm>
          <a:prstGeom prst="rect">
            <a:avLst/>
          </a:prstGeom>
          <a:noFill/>
        </p:spPr>
      </p:pic>
      <p:pic>
        <p:nvPicPr>
          <p:cNvPr id="4" name="Picture 8" descr="https://lh3.googleusercontent.com/pw/ACtC-3dbZWWVLbHEk0B1jJFtcFdis5ci0kBdmtD1thxvU7rFT6zvCbuJMrmfHdkZX8seYwC5rXi6-70ju445WL-U5B--Ok6pbCbbxCMq-gWffPP3QeWjDonRlSAcKqs_grkJPQ5B-hxATCR8s0-xawHL2EC6=w625-h833-no?authuser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140968"/>
            <a:ext cx="2530544" cy="3372711"/>
          </a:xfrm>
          <a:prstGeom prst="rect">
            <a:avLst/>
          </a:prstGeom>
          <a:noFill/>
        </p:spPr>
      </p:pic>
      <p:pic>
        <p:nvPicPr>
          <p:cNvPr id="6" name="Picture 4" descr="https://lh3.googleusercontent.com/pw/ACtC-3dCh-NZu0znW7D2R9bz42N6sAKBEOHaEwySODAdnE5zKOYmMvkkfE_COje3cVcVkR-gOIKy8LUluLslZ1O0oOVpOjbXCJoXXEFxRmeCPtF1noc4zNzfd74v4V4qS7Fcr_RY3uRtER5Q25yWwswT97ka=w625-h833-no?authuser=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132856"/>
            <a:ext cx="2431243" cy="3240361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3275856" y="1052736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Bahnschrift SemiLight" pitchFamily="34" charset="0"/>
              </a:rPr>
              <a:t>Zdjęcia-6.08.2020r, krajobraz o różnych porach dnia</a:t>
            </a:r>
            <a:endParaRPr lang="pl-PL" dirty="0">
              <a:latin typeface="Bahnschrift SemiLight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lh3.googleusercontent.com/pw/ACtC-3fKlNlevZ6sPfMGPQkAXjkl_bPtxGoFkW1R_fN_OO9v4-0IbM52Q8RgHBqrhZaz1W_gY2FIbUnnJ8gyBMXOkJkxreKe8ZAXc0RPEUj7HRj3pa6EmrtDOcMNmZFdAgOZlf7krCDCW-OqZaxZJoCsIZjZ=w625-h833-no?authuser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088041" y="3168543"/>
            <a:ext cx="2863462" cy="3816424"/>
          </a:xfrm>
          <a:prstGeom prst="rect">
            <a:avLst/>
          </a:prstGeom>
          <a:noFill/>
        </p:spPr>
      </p:pic>
      <p:pic>
        <p:nvPicPr>
          <p:cNvPr id="3" name="Picture 12" descr="https://lh3.googleusercontent.com/pw/ACtC-3edlmoiXP8K9kIFhpg1w4HF21yXsaI6eL_6m9ZAFXtK7Iqsfblyqc5UwDrwGeGLWuFBafk9-L1RycCwBioM6QXitaB189F1HVjdGdcZvuT9z9vMV5xgG7GJ4ci5y3t3sndoeZ8XKpNEYMwp2T0gcpLP=w1110-h833-no?authuser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20688"/>
            <a:ext cx="3915088" cy="2934553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899592" y="1484784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Bahnschrift SemiLight" pitchFamily="34" charset="0"/>
              </a:rPr>
              <a:t>Zdjęcia-6.08.2021r, kwiaty w ogródku</a:t>
            </a:r>
            <a:endParaRPr lang="pl-PL" dirty="0">
              <a:latin typeface="Bahnschrift SemiLight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lh3.googleusercontent.com/pw/ACtC-3fENAgt3QbvsuBeo569aJ9urBGyS-NPGKN3QK-yTckwj3FO3X_koWqVT8tTAEi6PXbhFhEjpW2z25NOI2KTsCyyF2LyfzQIVvrDvAntpHOG0uoFJnII7p5h8elR9J2UNDNkCOKnRqC7siKey2wHEAyb=w625-h833-no?authuser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282789" y="1101587"/>
            <a:ext cx="3168352" cy="4222778"/>
          </a:xfrm>
          <a:prstGeom prst="rect">
            <a:avLst/>
          </a:prstGeom>
          <a:noFill/>
        </p:spPr>
      </p:pic>
      <p:pic>
        <p:nvPicPr>
          <p:cNvPr id="3" name="Picture 2" descr="https://lh3.googleusercontent.com/pw/ACtC-3fiH0Wv87MaDPGh_WeZEFUMwOja0Izu505AXJR0AkWdw6a6OSXfLsopKkxDoluH0c2erNRjs5xzHQIyb3EbQQVVancLvaJoJR6G5k3qWMui34Q4VWtFij4iQ3aBBVsQs6xT6fcTH6va-Whil1EDDR6E=w625-h833-no?authuser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276872"/>
            <a:ext cx="2952328" cy="3934863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2195736" y="1196752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Bahnschrift SemiLight" pitchFamily="34" charset="0"/>
              </a:rPr>
              <a:t>Zdjęcia-6.08.2020r, rośliny</a:t>
            </a:r>
            <a:endParaRPr lang="pl-PL" dirty="0">
              <a:latin typeface="Bahnschrift SemiLight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Bahnschrift SemiLight" pitchFamily="34" charset="0"/>
              </a:rPr>
              <a:t>Zdjęcia zwierząt</a:t>
            </a:r>
            <a:endParaRPr lang="pl-PL" dirty="0">
              <a:latin typeface="Bahnschrift SemiLight" pitchFamily="3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>
                <a:latin typeface="Bahnschrift SemiLight" pitchFamily="34" charset="0"/>
              </a:rPr>
              <a:t>Ucząc się wykonywać zdjęcia ruchomych obiektów, wiele ujęć musiałam wykonywać wielokrotnie.  Ulubionym miejscem do fotografowania zwierząt jest wiejski klimat. Tam też na wakacjach wykonałam kilka  ciekawych kadrów.</a:t>
            </a:r>
            <a:endParaRPr lang="pl-PL" dirty="0">
              <a:latin typeface="Bahnschrift SemiLight" pitchFamily="34" charset="0"/>
            </a:endParaRPr>
          </a:p>
        </p:txBody>
      </p:sp>
      <p:pic>
        <p:nvPicPr>
          <p:cNvPr id="5" name="Symbol zastępczy obrazu 4" descr="IMG_20200718_105716_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6071" b="16071"/>
          <a:stretch>
            <a:fillRect/>
          </a:stretch>
        </p:blipFill>
        <p:spPr/>
      </p:pic>
      <p:sp>
        <p:nvSpPr>
          <p:cNvPr id="6" name="pole tekstowe 5"/>
          <p:cNvSpPr txBox="1"/>
          <p:nvPr/>
        </p:nvSpPr>
        <p:spPr>
          <a:xfrm>
            <a:off x="179512" y="4581128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Bahnschrift SemiLight" pitchFamily="34" charset="0"/>
              </a:rPr>
              <a:t>Zdjęcie-6.08.2020r,</a:t>
            </a:r>
          </a:p>
          <a:p>
            <a:pPr algn="ctr"/>
            <a:r>
              <a:rPr lang="pl-PL" dirty="0" smtClean="0">
                <a:latin typeface="Bahnschrift SemiLight" pitchFamily="34" charset="0"/>
              </a:rPr>
              <a:t>Zdjęcie ślimaka</a:t>
            </a:r>
            <a:endParaRPr lang="pl-PL" dirty="0">
              <a:latin typeface="Bahnschrift SemiLight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dlewnia metali">
  <a:themeElements>
    <a:clrScheme name="Odlewnia metali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dlewnia metali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dlewnia metal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1952</TotalTime>
  <Words>345</Words>
  <Application>Microsoft Office PowerPoint</Application>
  <PresentationFormat>Pokaz na ekranie (4:3)</PresentationFormat>
  <Paragraphs>62</Paragraphs>
  <Slides>18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Odlewnia metali</vt:lpstr>
      <vt:lpstr>Moja pasja</vt:lpstr>
      <vt:lpstr>Historia</vt:lpstr>
      <vt:lpstr>Zdjęcia natury</vt:lpstr>
      <vt:lpstr>Oto część z moich zdjęć:</vt:lpstr>
      <vt:lpstr>Slajd 5</vt:lpstr>
      <vt:lpstr>Slajd 6</vt:lpstr>
      <vt:lpstr>Slajd 7</vt:lpstr>
      <vt:lpstr>Slajd 8</vt:lpstr>
      <vt:lpstr>Zdjęcia zwierząt</vt:lpstr>
      <vt:lpstr>Slajd 10</vt:lpstr>
      <vt:lpstr>Slajd 11</vt:lpstr>
      <vt:lpstr>Przerabianie zdjęć </vt:lpstr>
      <vt:lpstr>Slajd 13</vt:lpstr>
      <vt:lpstr>Slajd 14</vt:lpstr>
      <vt:lpstr>Pierwsze próby wykonania sesji zdjęciowej</vt:lpstr>
      <vt:lpstr>Slajd 16</vt:lpstr>
      <vt:lpstr>Slajd 17</vt:lpstr>
      <vt:lpstr>Kontynuacja mojej pasji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Moja pasja</dc:title>
  <dc:creator>Marek Płachciok</dc:creator>
  <cp:lastModifiedBy>Zuzanna Kostka</cp:lastModifiedBy>
  <cp:revision>175</cp:revision>
  <dcterms:created xsi:type="dcterms:W3CDTF">2021-04-14T08:53:37Z</dcterms:created>
  <dcterms:modified xsi:type="dcterms:W3CDTF">2021-04-28T09:11:56Z</dcterms:modified>
</cp:coreProperties>
</file>